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1" r:id="rId2"/>
  </p:sldIdLst>
  <p:sldSz cx="9906000" cy="6858000" type="A4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5" autoAdjust="0"/>
    <p:restoredTop sz="78348" autoAdjust="0"/>
  </p:normalViewPr>
  <p:slideViewPr>
    <p:cSldViewPr snapToGrid="0">
      <p:cViewPr varScale="1">
        <p:scale>
          <a:sx n="74" d="100"/>
          <a:sy n="74" d="100"/>
        </p:scale>
        <p:origin x="15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9A46C59-EB0B-40A8-B2D2-BD540A2E5395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0842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AD51107-6A0E-4706-87AF-577C262C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51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1107-6A0E-4706-87AF-577C262CCD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1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51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2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9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02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2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44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5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04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03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95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59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E539-B76A-4381-B9E1-BE9435C6EA57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5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956800" cy="7467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8" name="Pfeil nach rechts 37"/>
          <p:cNvSpPr/>
          <p:nvPr/>
        </p:nvSpPr>
        <p:spPr>
          <a:xfrm>
            <a:off x="7856479" y="6308980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95839" y="387403"/>
            <a:ext cx="817245" cy="90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952403" y="6302903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2673005" y="6316738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4385580" y="6307214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6135256" y="6307215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430586" y="5005388"/>
            <a:ext cx="1256978" cy="1273174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78374" y="4312507"/>
            <a:ext cx="1256978" cy="19660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-16246" y="6358289"/>
            <a:ext cx="1256978" cy="351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Weiss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705017" y="6369578"/>
            <a:ext cx="1256978" cy="351430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Rot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430586" y="6358288"/>
            <a:ext cx="1256978" cy="3514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Orange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152687" y="6358288"/>
            <a:ext cx="1256978" cy="35143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Grün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878374" y="6358288"/>
            <a:ext cx="1256978" cy="3514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Gelb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17622" y="431771"/>
            <a:ext cx="6448350" cy="60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Tennisjugend 2023</a:t>
            </a:r>
            <a:endParaRPr 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356629" y="138476"/>
            <a:ext cx="8205826" cy="422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DE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Vorschau</a:t>
            </a:r>
            <a:r>
              <a:rPr lang="de-DE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08396" y="2335427"/>
            <a:ext cx="1256978" cy="3954426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16246" y="4151870"/>
            <a:ext cx="1256978" cy="212669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52687" y="3304267"/>
            <a:ext cx="1256978" cy="2974296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017622" y="1031378"/>
            <a:ext cx="6633005" cy="1673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de-DE" sz="1200" b="1" dirty="0" smtClean="0">
                <a:solidFill>
                  <a:srgbClr val="FFFF00"/>
                </a:solidFill>
              </a:rPr>
              <a:t>Hallo liebe Leute. Hier wieder die alljährliche Übersicht über all unsere  Kids und Jugendlichen. Mittlerweile sind es 80 !!! Ihr kennt ja unseren Tennis-Entwicklungsweg: Start bei den Zwergen (Weiss), dann Rot, danach Orange und über Grün hinein ins Gelb. </a:t>
            </a:r>
            <a:r>
              <a:rPr lang="de-DE" sz="1200" b="1" dirty="0">
                <a:solidFill>
                  <a:srgbClr val="FFFF00"/>
                </a:solidFill>
              </a:rPr>
              <a:t>Ihr alle seid die Zukunft des Vereins!! Gemeinsam mit euren Eltern </a:t>
            </a:r>
            <a:r>
              <a:rPr lang="de-DE" sz="1200" b="1" dirty="0">
                <a:solidFill>
                  <a:srgbClr val="FFFF00"/>
                </a:solidFill>
                <a:sym typeface="Wingdings" panose="05000000000000000000" pitchFamily="2" charset="2"/>
              </a:rPr>
              <a:t> </a:t>
            </a:r>
            <a:r>
              <a:rPr lang="de-DE" sz="1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DE" sz="1200" b="1" dirty="0">
                <a:solidFill>
                  <a:srgbClr val="FFFF00"/>
                </a:solidFill>
              </a:rPr>
              <a:t>Unser Ziel: möglichst viele von euch über die Jahre hin bis in die Erwachsenen-Tenniswelt </a:t>
            </a:r>
            <a:r>
              <a:rPr lang="de-DE" sz="1200" b="1" dirty="0" smtClean="0">
                <a:solidFill>
                  <a:srgbClr val="FFFF00"/>
                </a:solidFill>
              </a:rPr>
              <a:t>bringen</a:t>
            </a:r>
            <a:r>
              <a:rPr lang="de-DE" sz="1200" b="1" dirty="0">
                <a:solidFill>
                  <a:srgbClr val="FFFF00"/>
                </a:solidFill>
              </a:rPr>
              <a:t>. Die Blau-Markierten haben das schon geschafft. </a:t>
            </a:r>
          </a:p>
          <a:p>
            <a:r>
              <a:rPr lang="de-DE" sz="1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I</a:t>
            </a:r>
            <a:r>
              <a:rPr lang="de-DE" sz="1200" b="1" dirty="0" smtClean="0">
                <a:solidFill>
                  <a:srgbClr val="FFFF00"/>
                </a:solidFill>
              </a:rPr>
              <a:t>ch </a:t>
            </a:r>
            <a:r>
              <a:rPr lang="de-DE" sz="1200" b="1" dirty="0">
                <a:solidFill>
                  <a:srgbClr val="FFFF00"/>
                </a:solidFill>
              </a:rPr>
              <a:t>hoffe wir können euch auch </a:t>
            </a:r>
            <a:r>
              <a:rPr lang="de-DE" sz="1200" b="1" dirty="0" err="1">
                <a:solidFill>
                  <a:srgbClr val="FFFF00"/>
                </a:solidFill>
              </a:rPr>
              <a:t>nextes</a:t>
            </a:r>
            <a:r>
              <a:rPr lang="de-DE" sz="1200" b="1" dirty="0">
                <a:solidFill>
                  <a:srgbClr val="FFFF00"/>
                </a:solidFill>
              </a:rPr>
              <a:t> Jahr wieder ein Lächeln ins Gesicht zaubern. </a:t>
            </a:r>
          </a:p>
          <a:p>
            <a:endParaRPr lang="de-DE" sz="1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8598058" y="5153024"/>
            <a:ext cx="1256978" cy="11255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601784" y="6360474"/>
            <a:ext cx="1256978" cy="3514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Erwachsenen-Tenniswelt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Office PowerPoint</Application>
  <PresentationFormat>A4-Papier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 Schmöller</dc:creator>
  <cp:lastModifiedBy>Breitensport</cp:lastModifiedBy>
  <cp:revision>234</cp:revision>
  <cp:lastPrinted>2022-11-23T20:34:37Z</cp:lastPrinted>
  <dcterms:created xsi:type="dcterms:W3CDTF">2016-12-09T08:20:54Z</dcterms:created>
  <dcterms:modified xsi:type="dcterms:W3CDTF">2023-06-25T06:20:39Z</dcterms:modified>
</cp:coreProperties>
</file>