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9" r:id="rId2"/>
  </p:sldIdLst>
  <p:sldSz cx="9906000" cy="6858000" type="A4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5" autoAdjust="0"/>
    <p:restoredTop sz="78348" autoAdjust="0"/>
  </p:normalViewPr>
  <p:slideViewPr>
    <p:cSldViewPr snapToGrid="0">
      <p:cViewPr varScale="1">
        <p:scale>
          <a:sx n="81" d="100"/>
          <a:sy n="81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9A46C59-EB0B-40A8-B2D2-BD540A2E5395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47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495" y="4821859"/>
            <a:ext cx="5511174" cy="394530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0934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D51107-6A0E-4706-87AF-577C262CC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51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1107-6A0E-4706-87AF-577C262CCDF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17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51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23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9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02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24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44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55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04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03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95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59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5E539-B76A-4381-B9E1-BE9435C6EA57}" type="datetimeFigureOut">
              <a:rPr lang="de-DE" smtClean="0"/>
              <a:t>21.08.2022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5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1878"/>
            <a:ext cx="9956800" cy="74676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95839" y="387403"/>
            <a:ext cx="817245" cy="90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Logo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feil nach rechts 21"/>
          <p:cNvSpPr/>
          <p:nvPr/>
        </p:nvSpPr>
        <p:spPr>
          <a:xfrm>
            <a:off x="1331874" y="5533501"/>
            <a:ext cx="701143" cy="611413"/>
          </a:xfrm>
          <a:prstGeom prst="rightArrow">
            <a:avLst>
              <a:gd name="adj1" fmla="val 55835"/>
              <a:gd name="adj2" fmla="val 572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>
            <a:off x="3462319" y="5575911"/>
            <a:ext cx="701143" cy="611413"/>
          </a:xfrm>
          <a:prstGeom prst="rightArrow">
            <a:avLst>
              <a:gd name="adj1" fmla="val 55835"/>
              <a:gd name="adj2" fmla="val 572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5574313" y="5575912"/>
            <a:ext cx="701143" cy="611413"/>
          </a:xfrm>
          <a:prstGeom prst="rightArrow">
            <a:avLst>
              <a:gd name="adj1" fmla="val 55835"/>
              <a:gd name="adj2" fmla="val 572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/>
        </p:nvSpPr>
        <p:spPr>
          <a:xfrm>
            <a:off x="7663543" y="5575913"/>
            <a:ext cx="701143" cy="611413"/>
          </a:xfrm>
          <a:prstGeom prst="rightArrow">
            <a:avLst>
              <a:gd name="adj1" fmla="val 55835"/>
              <a:gd name="adj2" fmla="val 572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229426" y="4521199"/>
            <a:ext cx="1454727" cy="1757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Angelo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Lorenz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Tobias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Noah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Aurelia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Marie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Luca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Franzi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Elisa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406661" y="3987800"/>
            <a:ext cx="1454727" cy="22907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Julia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Patricia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Tobias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Tobias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Lukas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Simon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Timmy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Patrick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Valentin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Julia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Luki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45539" y="6358289"/>
            <a:ext cx="1454727" cy="420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Weiss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121559" y="6369578"/>
            <a:ext cx="1454727" cy="420920"/>
          </a:xfrm>
          <a:prstGeom prst="rect">
            <a:avLst/>
          </a:prstGeom>
          <a:solidFill>
            <a:srgbClr val="FF66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Rot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229426" y="6358288"/>
            <a:ext cx="1454727" cy="4209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Orange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6341420" y="6358288"/>
            <a:ext cx="1454727" cy="420920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Grün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406661" y="6358288"/>
            <a:ext cx="1454727" cy="4209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Gelb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148135" y="431771"/>
            <a:ext cx="6938961" cy="606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Tennisjugend 2022</a:t>
            </a:r>
            <a:endParaRPr 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124938" y="2352675"/>
            <a:ext cx="1454727" cy="3937177"/>
          </a:xfrm>
          <a:prstGeom prst="rect">
            <a:avLst/>
          </a:prstGeom>
          <a:solidFill>
            <a:srgbClr val="FF66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Leni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Elise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Feli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Paula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Magdalena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Felix</a:t>
            </a: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Mathilda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Nina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Simon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Federico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Oskar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Pauline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Emma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Janik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Katharina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Louisa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Sumea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Anja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Leonie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Letitia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5539" y="2476500"/>
            <a:ext cx="1454727" cy="38020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Lorenz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Verena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Josefine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Maxi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Thomas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Maxi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Fiona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Laurenz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Elsa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Hanna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Maya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Lara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Nico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Leeam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Julian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Timmy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Lori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Laura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Kanita</a:t>
            </a:r>
            <a:endParaRPr lang="de-DE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341420" y="3648968"/>
            <a:ext cx="1454727" cy="2629593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Tabea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Max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David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Sofia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Katharina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Fabian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Janina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Anika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Felix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Lijana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Xhesina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Emma</a:t>
            </a:r>
            <a:endParaRPr lang="de-DE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de-DE" sz="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206500" y="1326917"/>
            <a:ext cx="8441370" cy="904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b="1" dirty="0" smtClean="0"/>
              <a:t>Hallo liebe Leute. Hier wieder die alljährliche Übersicht über all unsere  Kids und Jugendlichen. Mittlerweile sind es 77 !!! Ihr kennt ja unseren Tennis-Entwicklungsweg: Start bei den Zwergen (Weiss), dann Rot, danach Orange und über Grün dann Gelb. Unser Ziel: möglichst viele von euch über die Jahre hin zu den gelben Bällen begleiten. Ihr seid die Zukunft des Vereins!! Gemeinsam mit euren Eltern </a:t>
            </a:r>
            <a:r>
              <a:rPr lang="de-DE" sz="1100" b="1" dirty="0" smtClean="0">
                <a:sym typeface="Wingdings" panose="05000000000000000000" pitchFamily="2" charset="2"/>
              </a:rPr>
              <a:t> </a:t>
            </a:r>
            <a:r>
              <a:rPr lang="de-DE" sz="1100" b="1" dirty="0" smtClean="0"/>
              <a:t>Heuer hab ich es erstmals nicht geschafft die große </a:t>
            </a:r>
            <a:r>
              <a:rPr lang="de-DE" sz="1100" b="1" dirty="0"/>
              <a:t>S</a:t>
            </a:r>
            <a:r>
              <a:rPr lang="de-DE" sz="1100" b="1" dirty="0" smtClean="0"/>
              <a:t>char der 77 auf einer Seite unterzukriegen. </a:t>
            </a:r>
            <a:r>
              <a:rPr lang="de-DE" sz="1100" b="1" smtClean="0"/>
              <a:t>Deshalb </a:t>
            </a:r>
            <a:r>
              <a:rPr lang="de-DE" sz="1100" b="1" dirty="0" smtClean="0"/>
              <a:t>die Bilder heuer auf den </a:t>
            </a:r>
            <a:r>
              <a:rPr lang="de-DE" sz="1100" b="1" dirty="0" err="1" smtClean="0"/>
              <a:t>nexten</a:t>
            </a:r>
            <a:r>
              <a:rPr lang="de-DE" sz="1100" b="1" dirty="0" smtClean="0"/>
              <a:t> 3 Seiten. Sorry an all jene, die es nicht auf ein Foto geschafft haben. Ich hoffe wir können euch auch </a:t>
            </a:r>
            <a:r>
              <a:rPr lang="de-DE" sz="1100" b="1" dirty="0" err="1" smtClean="0"/>
              <a:t>nextes</a:t>
            </a:r>
            <a:r>
              <a:rPr lang="de-DE" sz="1100" b="1" dirty="0" smtClean="0"/>
              <a:t> Jahr wieder ein Lächeln ins Gesicht zaubern. </a:t>
            </a:r>
            <a:endParaRPr lang="de-DE" sz="11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41" y="491146"/>
            <a:ext cx="1259893" cy="4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215</Words>
  <Application>Microsoft Office PowerPoint</Application>
  <PresentationFormat>A4-Papier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Wingdings</vt:lpstr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Manfred Schmöller</dc:creator>
  <cp:lastModifiedBy>Breitensport</cp:lastModifiedBy>
  <cp:revision>213</cp:revision>
  <cp:lastPrinted>2021-05-01T06:18:10Z</cp:lastPrinted>
  <dcterms:created xsi:type="dcterms:W3CDTF">2016-12-09T08:20:54Z</dcterms:created>
  <dcterms:modified xsi:type="dcterms:W3CDTF">2022-08-21T13:29:55Z</dcterms:modified>
</cp:coreProperties>
</file>